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ermanent Marker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ermanentMarker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9af72d6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9af72d6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48ec3896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48ec3896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8ec3896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48ec3896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8ec3896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8ec3896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48ec3896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48ec3896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48ec3896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48ec3896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48ec3896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48ec3896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48ec3896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48ec3896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8ec3896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8ec3896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48ec3896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48ec3896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gd-avclub.github.io/samplegame2/game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Instrumentation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 Sensiba and Vincent Miller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-2996425" y="337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651275" y="1223875"/>
            <a:ext cx="69417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Game: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https://dgd-avclub.github.io/samplegame2/game.html</a:t>
            </a:r>
            <a:r>
              <a:rPr lang="en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274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Permanent Marker"/>
                <a:ea typeface="Permanent Marker"/>
                <a:cs typeface="Permanent Marker"/>
                <a:sym typeface="Permanent Marker"/>
              </a:rPr>
              <a:t>The End</a:t>
            </a:r>
            <a:endParaRPr sz="9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Goals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Padding out gameplay: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Maximize the distance the player travels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“challenging” puzzles: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Maximize time spent making decisions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850" y="556875"/>
            <a:ext cx="2617547" cy="190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850" y="2909425"/>
            <a:ext cx="2950150" cy="165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Rotate view to prevent planning ahead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575" y="916500"/>
            <a:ext cx="32194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7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Move gold to dead ends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827750" y="1436250"/>
            <a:ext cx="2738800" cy="27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750" y="1436250"/>
            <a:ext cx="2738800" cy="27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750" y="1436250"/>
            <a:ext cx="2738800" cy="27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7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Move end goal to be far from where player ends up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750" y="1436250"/>
            <a:ext cx="2738800" cy="27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game length in seconds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time between actor stopping and next click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distance travelled by the actor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1082025" y="2429337"/>
            <a:ext cx="3595225" cy="24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975" y="2410812"/>
            <a:ext cx="2440399" cy="244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794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